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8" r:id="rId4"/>
    <p:sldId id="257" r:id="rId5"/>
    <p:sldId id="260" r:id="rId6"/>
    <p:sldId id="258" r:id="rId7"/>
    <p:sldId id="259" r:id="rId8"/>
    <p:sldId id="261" r:id="rId9"/>
    <p:sldId id="262" r:id="rId10"/>
    <p:sldId id="263" r:id="rId11"/>
    <p:sldId id="266" r:id="rId12"/>
    <p:sldId id="264" r:id="rId13"/>
    <p:sldId id="265" r:id="rId14"/>
    <p:sldId id="267" r:id="rId15"/>
    <p:sldId id="273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875A-0271-43B4-8E77-DB761E94943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9928-BB76-406E-852D-8411D6518D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875A-0271-43B4-8E77-DB761E94943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9928-BB76-406E-852D-8411D6518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875A-0271-43B4-8E77-DB761E94943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9928-BB76-406E-852D-8411D6518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875A-0271-43B4-8E77-DB761E94943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9928-BB76-406E-852D-8411D6518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875A-0271-43B4-8E77-DB761E94943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1B49928-BB76-406E-852D-8411D6518D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875A-0271-43B4-8E77-DB761E94943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9928-BB76-406E-852D-8411D6518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875A-0271-43B4-8E77-DB761E94943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9928-BB76-406E-852D-8411D6518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875A-0271-43B4-8E77-DB761E94943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9928-BB76-406E-852D-8411D6518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875A-0271-43B4-8E77-DB761E94943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9928-BB76-406E-852D-8411D6518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875A-0271-43B4-8E77-DB761E94943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9928-BB76-406E-852D-8411D6518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4875A-0271-43B4-8E77-DB761E94943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49928-BB76-406E-852D-8411D6518D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A94875A-0271-43B4-8E77-DB761E949437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B49928-BB76-406E-852D-8411D6518D0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Name that moon phase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8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Waning Crescent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063" y="13716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Quarter Moon-Half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5274425" cy="470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7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223" y="1676400"/>
            <a:ext cx="5481637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92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Quarter Moon-Half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107" y="1447800"/>
            <a:ext cx="47625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32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side of the moon appears when the moon is WAXING??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61814"/>
            <a:ext cx="2895600" cy="251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48734"/>
            <a:ext cx="3081960" cy="253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9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side of the moon appears when it is WANING?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01" y="2798964"/>
            <a:ext cx="2971801" cy="259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1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them in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Waning Gibbous</a:t>
            </a:r>
          </a:p>
          <a:p>
            <a:r>
              <a:rPr lang="en-US" dirty="0" smtClean="0"/>
              <a:t>Waxing Crescent</a:t>
            </a:r>
          </a:p>
          <a:p>
            <a:r>
              <a:rPr lang="en-US" dirty="0" smtClean="0"/>
              <a:t>New Moon</a:t>
            </a:r>
          </a:p>
          <a:p>
            <a:r>
              <a:rPr lang="en-US" dirty="0" smtClean="0"/>
              <a:t>Waxing Gibbous</a:t>
            </a:r>
          </a:p>
          <a:p>
            <a:r>
              <a:rPr lang="en-US" dirty="0" smtClean="0"/>
              <a:t>Waning Crescent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Qtr</a:t>
            </a:r>
            <a:r>
              <a:rPr lang="en-US" dirty="0" smtClean="0"/>
              <a:t> Moon</a:t>
            </a:r>
          </a:p>
          <a:p>
            <a:r>
              <a:rPr lang="en-US" dirty="0" smtClean="0"/>
              <a:t>Full Moon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</a:t>
            </a:r>
            <a:r>
              <a:rPr lang="en-US" dirty="0" err="1" smtClean="0"/>
              <a:t>Qtr</a:t>
            </a:r>
            <a:r>
              <a:rPr lang="en-US" dirty="0" smtClean="0"/>
              <a:t> Moon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79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 Moon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Waxing Crescent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Waxing Gibbous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Quarter Moon - Half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Full Moon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Waning Gibbous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Quarter Moon - Half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Waning Crescent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draw them!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side of the moon appears when the moon is WAXING??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61814"/>
            <a:ext cx="2895600" cy="251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48734"/>
            <a:ext cx="3081960" cy="253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36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side of the moon appears when it is WANING?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01" y="2798964"/>
            <a:ext cx="2971801" cy="259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2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81534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664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61387" cy="643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1586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Waning Gibbous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038600" cy="454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97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Waxing Crescent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744" y="1524000"/>
            <a:ext cx="48005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19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599"/>
            <a:ext cx="5791200" cy="4784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2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Waxing Gibbous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4343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0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55</TotalTime>
  <Words>124</Words>
  <Application>Microsoft Office PowerPoint</Application>
  <PresentationFormat>On-screen Show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Name that moon phase</vt:lpstr>
      <vt:lpstr>RIGHT</vt:lpstr>
      <vt:lpstr>LEFT</vt:lpstr>
      <vt:lpstr>STUDY</vt:lpstr>
      <vt:lpstr>PowerPoint Presentation</vt:lpstr>
      <vt:lpstr>Waning Gibbous</vt:lpstr>
      <vt:lpstr>Waxing Crescent</vt:lpstr>
      <vt:lpstr>New Moon</vt:lpstr>
      <vt:lpstr>Waxing Gibbous</vt:lpstr>
      <vt:lpstr>Waning Crescent</vt:lpstr>
      <vt:lpstr>1st Quarter Moon-Half Moon</vt:lpstr>
      <vt:lpstr>Full Moon</vt:lpstr>
      <vt:lpstr>3rd Quarter Moon-Half Moon</vt:lpstr>
      <vt:lpstr>RIGHT</vt:lpstr>
      <vt:lpstr>LEFT</vt:lpstr>
      <vt:lpstr>Put them in order</vt:lpstr>
      <vt:lpstr>Answer</vt:lpstr>
      <vt:lpstr>You draw them!</vt:lpstr>
    </vt:vector>
  </TitlesOfParts>
  <Company>Jefferson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that moon phase</dc:title>
  <dc:creator>Jean Conner</dc:creator>
  <cp:lastModifiedBy>Jean Conner</cp:lastModifiedBy>
  <cp:revision>11</cp:revision>
  <dcterms:created xsi:type="dcterms:W3CDTF">2013-03-07T19:05:39Z</dcterms:created>
  <dcterms:modified xsi:type="dcterms:W3CDTF">2013-03-07T20:01:19Z</dcterms:modified>
</cp:coreProperties>
</file>